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0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8" r:id="rId22"/>
    <p:sldId id="315" r:id="rId23"/>
    <p:sldId id="316" r:id="rId24"/>
    <p:sldId id="318" r:id="rId25"/>
    <p:sldId id="314" r:id="rId26"/>
    <p:sldId id="279" r:id="rId27"/>
    <p:sldId id="289" r:id="rId28"/>
    <p:sldId id="290" r:id="rId29"/>
    <p:sldId id="291" r:id="rId30"/>
    <p:sldId id="292" r:id="rId31"/>
    <p:sldId id="295" r:id="rId32"/>
    <p:sldId id="296" r:id="rId33"/>
    <p:sldId id="280" r:id="rId34"/>
    <p:sldId id="281" r:id="rId35"/>
    <p:sldId id="282" r:id="rId36"/>
    <p:sldId id="283" r:id="rId37"/>
    <p:sldId id="285" r:id="rId38"/>
    <p:sldId id="297" r:id="rId39"/>
    <p:sldId id="298" r:id="rId40"/>
    <p:sldId id="299" r:id="rId41"/>
    <p:sldId id="300" r:id="rId42"/>
    <p:sldId id="286" r:id="rId43"/>
    <p:sldId id="287" r:id="rId44"/>
    <p:sldId id="302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45" r:id="rId53"/>
    <p:sldId id="344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 showGuide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Linear regression </a:t>
                </a:r>
                <a:r>
                  <a:rPr lang="en-US" sz="2400" b="1" dirty="0"/>
                  <a:t>does not work well</a:t>
                </a:r>
                <a:r>
                  <a:rPr lang="en-US" sz="2400" dirty="0"/>
                  <a:t>, or is not appropriate at all, in this setting.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9" y="4963424"/>
            <a:ext cx="5799282" cy="12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2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1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0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36" y="2141138"/>
            <a:ext cx="6011212" cy="4007476"/>
          </a:xfrm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83" y="2141138"/>
            <a:ext cx="6007606" cy="4005072"/>
          </a:xfrm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 what loss function was used to determine the parameter estimates?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was the probabilistic perspective on linear regression?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9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>
                <a:blip r:embed="rId2"/>
                <a:stretch>
                  <a:fillRect l="-1750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Where: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p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blipFill>
                <a:blip r:embed="rId3"/>
                <a:stretch>
                  <a:fillRect l="-1747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2" y="1827419"/>
            <a:ext cx="6430736" cy="461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27" y="3531477"/>
            <a:ext cx="7160521" cy="81417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27" y="4712711"/>
            <a:ext cx="7578273" cy="1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maximize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Take the log and differentiate!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1238173"/>
            <a:ext cx="8034564" cy="11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A little bit of preprocessing work may need to be done first.	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4" y="2570128"/>
            <a:ext cx="9507051" cy="3996595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5049587" y="3188955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712467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036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822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5574</TotalTime>
  <Words>2689</Words>
  <Application>Microsoft Macintosh PowerPoint</Application>
  <PresentationFormat>Widescreen</PresentationFormat>
  <Paragraphs>346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</vt:lpstr>
      <vt:lpstr>Karla</vt:lpstr>
      <vt:lpstr>GEC_template</vt:lpstr>
      <vt:lpstr>Lecture 10: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</vt:lpstr>
      <vt:lpstr>Even Simpler Classification Problem: Binary Response</vt:lpstr>
      <vt:lpstr>Even Simpler Classification Problem: Binary Response</vt:lpstr>
      <vt:lpstr>Even Simpler Classification Problem: Binary Response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Likelihood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140</cp:revision>
  <cp:lastPrinted>2018-10-15T16:40:54Z</cp:lastPrinted>
  <dcterms:created xsi:type="dcterms:W3CDTF">2018-07-11T02:31:23Z</dcterms:created>
  <dcterms:modified xsi:type="dcterms:W3CDTF">2018-10-15T16:41:38Z</dcterms:modified>
</cp:coreProperties>
</file>